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12500" y="-50133"/>
            <a:ext cx="87610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 algn="ctr"/>
            <a:r>
              <a:rPr lang="fr-F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SEMAINE</a:t>
            </a:r>
            <a:endParaRPr lang="fr-FR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511" y="0"/>
            <a:ext cx="1606325" cy="20186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" y="2351"/>
            <a:ext cx="1605455" cy="2016298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3"/>
          <a:srcRect l="11464" t="38801" r="39925" b="19851"/>
          <a:stretch/>
        </p:blipFill>
        <p:spPr bwMode="auto">
          <a:xfrm>
            <a:off x="4885038" y="4736757"/>
            <a:ext cx="7306962" cy="21212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72328"/>
              </p:ext>
            </p:extLst>
          </p:nvPr>
        </p:nvGraphicFramePr>
        <p:xfrm>
          <a:off x="1" y="2068775"/>
          <a:ext cx="4885037" cy="478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8669"/>
                <a:gridCol w="3476368"/>
              </a:tblGrid>
              <a:tr h="685014"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 smtClean="0">
                          <a:solidFill>
                            <a:schemeClr val="bg1"/>
                          </a:solidFill>
                        </a:rPr>
                        <a:t>CATEGORIES</a:t>
                      </a:r>
                      <a:endParaRPr lang="fr-FR" sz="14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 smtClean="0">
                          <a:solidFill>
                            <a:schemeClr val="bg1"/>
                          </a:solidFill>
                        </a:rPr>
                        <a:t>HORAIRES &amp; JOURS D’ENTRAINEMENTS</a:t>
                      </a:r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BABYS</a:t>
                      </a:r>
                    </a:p>
                    <a:p>
                      <a:pPr algn="ctr"/>
                      <a:r>
                        <a:rPr lang="fr-FR" sz="1200" b="1" dirty="0" smtClean="0"/>
                        <a:t> (à partir de 4 ans)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Mercredi</a:t>
                      </a:r>
                      <a:r>
                        <a:rPr lang="fr-FR" sz="1200" b="1" baseline="0" dirty="0" smtClean="0"/>
                        <a:t> 16H15-17H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U6-U7 </a:t>
                      </a:r>
                    </a:p>
                    <a:p>
                      <a:pPr algn="ctr"/>
                      <a:r>
                        <a:rPr lang="fr-FR" sz="1200" b="1" dirty="0" smtClean="0"/>
                        <a:t>(2014-2013)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Mercredi 16h15-17h15 + Vendredi 18h15-19h15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U8-U9 </a:t>
                      </a:r>
                    </a:p>
                    <a:p>
                      <a:pPr algn="ctr"/>
                      <a:r>
                        <a:rPr lang="fr-FR" sz="1200" b="1" dirty="0" smtClean="0"/>
                        <a:t>(2012-2011)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</a:t>
                      </a:r>
                      <a:r>
                        <a:rPr lang="fr-FR" sz="1200" b="1" baseline="0" dirty="0" smtClean="0"/>
                        <a:t>i 17h45-19h00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U10-U11 </a:t>
                      </a:r>
                    </a:p>
                    <a:p>
                      <a:pPr algn="ctr"/>
                      <a:r>
                        <a:rPr lang="fr-FR" sz="1200" b="1" dirty="0" smtClean="0"/>
                        <a:t>(2010-2009)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Mercredi</a:t>
                      </a:r>
                      <a:r>
                        <a:rPr lang="fr-FR" sz="1200" b="1" baseline="0" dirty="0" smtClean="0"/>
                        <a:t> 17h45-19h00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U12-U13 </a:t>
                      </a:r>
                    </a:p>
                    <a:p>
                      <a:pPr algn="ctr"/>
                      <a:r>
                        <a:rPr lang="fr-FR" sz="1200" b="1" dirty="0" smtClean="0"/>
                        <a:t>(2008-2007)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Mercredi 17h45-19h00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U14-U15-U16 </a:t>
                      </a:r>
                    </a:p>
                    <a:p>
                      <a:pPr algn="ctr"/>
                      <a:r>
                        <a:rPr lang="fr-FR" sz="1200" b="1" dirty="0" smtClean="0"/>
                        <a:t>(2006-2004)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Mercredi 18h30-19h30 + Vendredi 18h30-19h30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SENIORS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Mardi 19h15-20h45 + Vendredi 19h15-20h45</a:t>
                      </a:r>
                      <a:endParaRPr lang="fr-FR" sz="1200" b="1" dirty="0"/>
                    </a:p>
                  </a:txBody>
                  <a:tcPr anchor="ctr"/>
                </a:tc>
              </a:tr>
              <a:tr h="513026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LOISIRS </a:t>
                      </a:r>
                      <a:endParaRPr lang="fr-F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Jeudi 18h30-20h00</a:t>
                      </a:r>
                      <a:endParaRPr lang="fr-FR" sz="12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790141"/>
              </p:ext>
            </p:extLst>
          </p:nvPr>
        </p:nvGraphicFramePr>
        <p:xfrm>
          <a:off x="4885039" y="2068775"/>
          <a:ext cx="7300972" cy="26679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71985"/>
                <a:gridCol w="2113514"/>
                <a:gridCol w="3915473"/>
              </a:tblGrid>
              <a:tr h="690697">
                <a:tc>
                  <a:txBody>
                    <a:bodyPr/>
                    <a:lstStyle/>
                    <a:p>
                      <a:pPr algn="ctr"/>
                      <a:r>
                        <a:rPr lang="fr-FR" sz="1400" b="1" u="sng" dirty="0" smtClean="0">
                          <a:solidFill>
                            <a:srgbClr val="FFC000"/>
                          </a:solidFill>
                        </a:rPr>
                        <a:t>CATEGORIES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 smtClean="0">
                          <a:solidFill>
                            <a:srgbClr val="FFC000"/>
                          </a:solidFill>
                        </a:rPr>
                        <a:t>LIEUX &amp; HORAIRES</a:t>
                      </a:r>
                      <a:r>
                        <a:rPr lang="fr-FR" sz="1400" b="1" u="sng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 smtClean="0">
                          <a:solidFill>
                            <a:srgbClr val="FFC000"/>
                          </a:solidFill>
                        </a:rPr>
                        <a:t>DES</a:t>
                      </a:r>
                      <a:r>
                        <a:rPr lang="fr-FR" sz="1400" b="1" u="sng" baseline="0" dirty="0" smtClean="0">
                          <a:solidFill>
                            <a:srgbClr val="FFC000"/>
                          </a:solidFill>
                        </a:rPr>
                        <a:t> </a:t>
                      </a:r>
                      <a:r>
                        <a:rPr lang="fr-FR" sz="1400" b="1" u="sng" dirty="0" smtClean="0">
                          <a:solidFill>
                            <a:srgbClr val="FFC000"/>
                          </a:solidFill>
                        </a:rPr>
                        <a:t>RENCONTRES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 smtClean="0">
                          <a:solidFill>
                            <a:srgbClr val="FFC000"/>
                          </a:solidFill>
                        </a:rPr>
                        <a:t>EQUIPES</a:t>
                      </a:r>
                      <a:r>
                        <a:rPr lang="fr-FR" sz="1400" b="1" u="sng" baseline="0" dirty="0" smtClean="0">
                          <a:solidFill>
                            <a:srgbClr val="FFC000"/>
                          </a:solidFill>
                        </a:rPr>
                        <a:t> PARTICIPANTES</a:t>
                      </a:r>
                      <a:endParaRPr lang="fr-FR" sz="1400" b="1" u="sng" dirty="0" smtClean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494321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U6-U7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9432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U8-U9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94321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U10-U11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494321">
                <a:tc>
                  <a:txBody>
                    <a:bodyPr/>
                    <a:lstStyle/>
                    <a:p>
                      <a:pPr algn="ctr"/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U12-U13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Samedi 14h-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16h à </a:t>
                      </a:r>
                      <a:r>
                        <a:rPr lang="fr-FR" sz="1200" b="1" baseline="0" dirty="0" err="1" smtClean="0">
                          <a:solidFill>
                            <a:schemeClr val="bg1"/>
                          </a:solidFill>
                        </a:rPr>
                        <a:t>Proville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>
                          <a:solidFill>
                            <a:schemeClr val="bg1"/>
                          </a:solidFill>
                        </a:rPr>
                        <a:t>Proville</a:t>
                      </a:r>
                      <a:r>
                        <a:rPr lang="fr-FR" sz="1200" b="1" dirty="0" smtClean="0">
                          <a:solidFill>
                            <a:schemeClr val="bg1"/>
                          </a:solidFill>
                        </a:rPr>
                        <a:t> FC</a:t>
                      </a:r>
                      <a:r>
                        <a:rPr lang="fr-FR" sz="1200" b="1" baseline="0" dirty="0" smtClean="0">
                          <a:solidFill>
                            <a:schemeClr val="bg1"/>
                          </a:solidFill>
                        </a:rPr>
                        <a:t> 2 + Avesnes OC 1 + Marcoing SS 1</a:t>
                      </a:r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1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98</Words>
  <Application>Microsoft Office PowerPoint</Application>
  <PresentationFormat>Grand écran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Corbel</vt:lpstr>
      <vt:lpstr>Wingdings</vt:lpstr>
      <vt:lpstr>À bandes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JOURNEE DU CLUB</dc:title>
  <dc:creator>Adelin GEORGES</dc:creator>
  <cp:lastModifiedBy>Adelin GEORGES</cp:lastModifiedBy>
  <cp:revision>21</cp:revision>
  <dcterms:created xsi:type="dcterms:W3CDTF">2019-06-12T08:54:01Z</dcterms:created>
  <dcterms:modified xsi:type="dcterms:W3CDTF">2019-10-15T16:12:29Z</dcterms:modified>
</cp:coreProperties>
</file>